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6D5607-29F0-47B4-ACCE-1045C27F1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BCB05B4-2DBB-4781-BEA2-80A40D028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E1D6F2-9901-4855-9B43-17DE9C80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7B2C-176C-4230-A99A-DF310051A066}" type="datetimeFigureOut">
              <a:rPr kumimoji="1" lang="ja-JP" altLang="en-US" smtClean="0"/>
              <a:t>2020/11/8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A271F7-083C-4F1A-9633-7E4346471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83BCCA-0913-42AF-8840-D929D015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3F26-F607-4C73-A095-BBAD9186D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40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33A57E-9245-408A-A384-97AB3605A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C0378EC-8DE9-4B90-8B6C-54705333A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CFF796-F52D-4539-8D0F-5710C6FD2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7B2C-176C-4230-A99A-DF310051A066}" type="datetimeFigureOut">
              <a:rPr kumimoji="1" lang="ja-JP" altLang="en-US" smtClean="0"/>
              <a:t>2020/11/8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6BCA37-1FBD-4E40-A1BD-905CBA0E4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74E3CD-A4EE-4B26-BF24-C414603B0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3F26-F607-4C73-A095-BBAD9186D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83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CFCA6B3-F318-472B-903D-185FAC4553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D329B16-5297-44CA-B340-996EDCB01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265B10-77D1-4B3D-8D29-0A2BFFF7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7B2C-176C-4230-A99A-DF310051A066}" type="datetimeFigureOut">
              <a:rPr kumimoji="1" lang="ja-JP" altLang="en-US" smtClean="0"/>
              <a:t>2020/11/8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1077D0-82C7-472B-8BFA-330C2EE6A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E44C0F-F880-4404-B009-274964833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3F26-F607-4C73-A095-BBAD9186D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658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F86BBD-9ADB-49FA-84FA-ED3BA8195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007E83-57A8-4D4C-9BAB-FA4CB2F3C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90B91F-B184-4441-BACB-51A997B5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7B2C-176C-4230-A99A-DF310051A066}" type="datetimeFigureOut">
              <a:rPr kumimoji="1" lang="ja-JP" altLang="en-US" smtClean="0"/>
              <a:t>2020/11/8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23601B-0C01-4F5E-AFD8-975A59F4F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402B27-47E0-40DF-8FC5-2D30399DD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3F26-F607-4C73-A095-BBAD9186D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71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323BB9-C2E3-40C1-9B31-9D7970C7E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43E6CD5-E5E4-46FF-83E4-30B664576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EAABC8-8479-4111-81C8-CC092530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7B2C-176C-4230-A99A-DF310051A066}" type="datetimeFigureOut">
              <a:rPr kumimoji="1" lang="ja-JP" altLang="en-US" smtClean="0"/>
              <a:t>2020/11/8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423F05-A4C9-4060-BF9A-CE8E0FBD4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4BD0AE-0E90-48C1-903A-F5F3DBE09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3F26-F607-4C73-A095-BBAD9186D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3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78E765-0F11-4D9A-B68D-9F30EA340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D15C332-3254-44F2-9F13-14A833614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6131-12DF-4770-B182-9A11C9A30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D4416A-50DE-4964-9860-5FCADADBC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7B2C-176C-4230-A99A-DF310051A066}" type="datetimeFigureOut">
              <a:rPr kumimoji="1" lang="ja-JP" altLang="en-US" smtClean="0"/>
              <a:t>2020/11/8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4F8AC4-19B6-4DEB-8F3A-82780EF1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DBA8F17-1802-4E9E-8329-9D26D864A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3F26-F607-4C73-A095-BBAD9186D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82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17802D-11F0-421C-BFD7-B0860250B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5E613FE-D581-4575-9A10-97169372A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2AACAC7-1A6F-4F61-8627-19768172F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5D95799-1A0B-474F-BB9E-B5F286E34C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A7D6639-88A3-44C0-92D0-37EACB77B8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7E00E8C-2300-456D-923D-D4CF61338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7B2C-176C-4230-A99A-DF310051A066}" type="datetimeFigureOut">
              <a:rPr kumimoji="1" lang="ja-JP" altLang="en-US" smtClean="0"/>
              <a:t>2020/11/8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738EE11-BC8E-4D43-A6B3-FD2A1EB98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81C57D1-A240-48F3-8762-D0EE96567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3F26-F607-4C73-A095-BBAD9186D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282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1282DB-C530-453D-AAF5-326B70F4B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C7BB6D9-C055-41C5-81D8-CC2F79B4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7B2C-176C-4230-A99A-DF310051A066}" type="datetimeFigureOut">
              <a:rPr kumimoji="1" lang="ja-JP" altLang="en-US" smtClean="0"/>
              <a:t>2020/11/8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891DCD7-C9BC-4090-A1F3-7A31D1F72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372120E-DD6A-4C07-A59A-8336636D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3F26-F607-4C73-A095-BBAD9186D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27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C710081-B09D-48E5-A882-3087E542E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7B2C-176C-4230-A99A-DF310051A066}" type="datetimeFigureOut">
              <a:rPr kumimoji="1" lang="ja-JP" altLang="en-US" smtClean="0"/>
              <a:t>2020/11/8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FB66B13-2E9E-46EB-B8CA-76A82EEB3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A39238-F31A-41ED-9BC2-308BAB15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3F26-F607-4C73-A095-BBAD9186D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862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49AA15-DA2A-4519-8D95-B0DB7957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F8462B-86BF-476F-BD0C-030A3E9B7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AFB0CE4-9F31-4C2C-B9FE-E4DCEA9F8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600ECE8-DF39-4032-9657-6A311B93B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7B2C-176C-4230-A99A-DF310051A066}" type="datetimeFigureOut">
              <a:rPr kumimoji="1" lang="ja-JP" altLang="en-US" smtClean="0"/>
              <a:t>2020/11/8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DFB0521-E970-4B91-A045-A71E846D8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D020126-633F-4332-84FD-9B62F9914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3F26-F607-4C73-A095-BBAD9186D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204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1E91E4-A46F-4A69-AF87-BC8E09A92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6DD4247-4B2A-4434-85AB-EDF32E9A14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E53D188-F965-4557-B360-7CB5EC442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24AAF80-8B8B-4ECC-8B0A-8FB9B756B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7B2C-176C-4230-A99A-DF310051A066}" type="datetimeFigureOut">
              <a:rPr kumimoji="1" lang="ja-JP" altLang="en-US" smtClean="0"/>
              <a:t>2020/11/8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ACA00B1-0E94-4BB1-97A3-8E65AA96D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F96936-5154-4DDC-8DC7-55FC3538E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3F26-F607-4C73-A095-BBAD9186D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110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25C4B78-0FA5-4E4E-A48F-D64166DA6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DF4EB98-7DBC-42E0-8F0D-AC602D74D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1DD5D9-C86C-4940-934A-B28D99F6AC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F7B2C-176C-4230-A99A-DF310051A066}" type="datetimeFigureOut">
              <a:rPr kumimoji="1" lang="ja-JP" altLang="en-US" smtClean="0"/>
              <a:t>2020/11/8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2F40C3-1099-48D3-9F25-FACB7CDD2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045215-3660-41D2-B794-31D898AEB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13F26-F607-4C73-A095-BBAD9186D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517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C23E49-D517-4C5C-886A-6D6EC3233F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ｗ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E4466E2-4C1D-4D3B-BEC2-F6DADA171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60401"/>
            <a:ext cx="9144000" cy="1655762"/>
          </a:xfrm>
        </p:spPr>
        <p:txBody>
          <a:bodyPr/>
          <a:lstStyle/>
          <a:p>
            <a:pPr algn="l"/>
            <a:r>
              <a:rPr kumimoji="1" lang="ja-JP" altLang="en-US" dirty="0"/>
              <a:t>Ｗ、</a:t>
            </a:r>
            <a:r>
              <a:rPr kumimoji="1" lang="en-US" altLang="ja-JP" dirty="0"/>
              <a:t>shift</a:t>
            </a:r>
            <a:r>
              <a:rPr kumimoji="1" lang="ja-JP" altLang="en-US" dirty="0"/>
              <a:t>、</a:t>
            </a:r>
            <a:r>
              <a:rPr kumimoji="1" lang="en-US" altLang="ja-JP" dirty="0"/>
              <a:t>Q</a:t>
            </a:r>
            <a:endParaRPr kumimoji="1" lang="ja-JP" altLang="en-US" dirty="0"/>
          </a:p>
        </p:txBody>
      </p:sp>
      <p:pic>
        <p:nvPicPr>
          <p:cNvPr id="4" name="画面録画 3">
            <a:hlinkClick r:id="" action="ppaction://media"/>
            <a:extLst>
              <a:ext uri="{FF2B5EF4-FFF2-40B4-BE49-F238E27FC236}">
                <a16:creationId xmlns:a16="http://schemas.microsoft.com/office/drawing/2014/main" id="{F186BD03-DC00-4683-A52A-4F3C9B932B1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52700" y="638175"/>
            <a:ext cx="708660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3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</Words>
  <Application>Microsoft Office PowerPoint</Application>
  <PresentationFormat>ワイド画面</PresentationFormat>
  <Paragraphs>2</Paragraphs>
  <Slides>1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田代 潔子</dc:creator>
  <cp:lastModifiedBy>田代 潔子</cp:lastModifiedBy>
  <cp:revision>2</cp:revision>
  <dcterms:created xsi:type="dcterms:W3CDTF">2020-11-08T06:27:52Z</dcterms:created>
  <dcterms:modified xsi:type="dcterms:W3CDTF">2020-11-08T06:37:33Z</dcterms:modified>
</cp:coreProperties>
</file>